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7B0AF-CE16-4924-8401-85616AEA1784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82ABB-B1D9-48CF-9D8F-EC5B8544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 need a better reason?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2ABB-B1D9-48CF-9D8F-EC5B8544D3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1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types of </a:t>
            </a:r>
            <a:r>
              <a:rPr lang="en-US" dirty="0" err="1"/>
              <a:t>apache</a:t>
            </a:r>
            <a:r>
              <a:rPr lang="en-US" dirty="0"/>
              <a:t> ah-64’s, A’s and D’s. D’s are the newer model called the longbow. Prototype AH-64 first flown in 1976, old ass design that’s in the process of being replaced soon. AH-64D produced delivered to the army in 1997. AH-64D’s pitted against AH-64A’s in testing and demonstrated a 7x greater survivability and 4x greater lethality. Apache’s can be seen in nearly every modern conflict.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2ABB-B1D9-48CF-9D8F-EC5B8544D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5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diagrams and pictures from different angles for references and help finding hidden dimensions. Ruler and conversion factor based on some real known dimensions for visible dimensions.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2ABB-B1D9-48CF-9D8F-EC5B8544D3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1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Incredibly useful diagrams especially for hidden views.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2ABB-B1D9-48CF-9D8F-EC5B8544D3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Shark Teeth and Eye is a common decal people place on military vehicles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82ABB-B1D9-48CF-9D8F-EC5B8544D3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1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19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703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286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588610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122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164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358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0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45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9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5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9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3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68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35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33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H-64 Apache on the Range [Highlights] - YouTube">
            <a:extLst>
              <a:ext uri="{FF2B5EF4-FFF2-40B4-BE49-F238E27FC236}">
                <a16:creationId xmlns:a16="http://schemas.microsoft.com/office/drawing/2014/main" id="{C813E11A-ABD6-88DB-A0B8-B98AD2C27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4" b="-2"/>
          <a:stretch/>
        </p:blipFill>
        <p:spPr bwMode="auto">
          <a:xfrm>
            <a:off x="446534" y="599724"/>
            <a:ext cx="5614416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eing AH-64D Longbow Apache Attack Helicopter | Military-Today.com">
            <a:extLst>
              <a:ext uri="{FF2B5EF4-FFF2-40B4-BE49-F238E27FC236}">
                <a16:creationId xmlns:a16="http://schemas.microsoft.com/office/drawing/2014/main" id="{1B4F18B3-14B0-1F7E-7A02-EC7F4E89B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4" b="-3"/>
          <a:stretch/>
        </p:blipFill>
        <p:spPr bwMode="auto">
          <a:xfrm>
            <a:off x="6116658" y="599724"/>
            <a:ext cx="5626608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1D2687-4CA7-29C5-FA85-C35A8DE23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4" y="5034892"/>
            <a:ext cx="10947620" cy="11559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Boeing AH-64D Apache Longbow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528FF-1219-F505-D26B-C687E7A43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328" y="5612871"/>
            <a:ext cx="10947620" cy="476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>
                    <a:alpha val="75000"/>
                  </a:srgbClr>
                </a:solidFill>
              </a:rPr>
              <a:t>By: Asher Miller</a:t>
            </a:r>
          </a:p>
        </p:txBody>
      </p:sp>
    </p:spTree>
    <p:extLst>
      <p:ext uri="{BB962C8B-B14F-4D97-AF65-F5344CB8AC3E}">
        <p14:creationId xmlns:p14="http://schemas.microsoft.com/office/powerpoint/2010/main" val="367554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5F9C-92D7-3F94-F3A5-D9E7664E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ACBAD-E212-BF5F-6640-7B9F54B0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840" y="2211540"/>
            <a:ext cx="3720614" cy="680950"/>
          </a:xfrm>
        </p:spPr>
        <p:txBody>
          <a:bodyPr/>
          <a:lstStyle/>
          <a:p>
            <a:r>
              <a:rPr lang="en-US" dirty="0"/>
              <a:t>Apache’s are cool</a:t>
            </a:r>
          </a:p>
        </p:txBody>
      </p:sp>
      <p:pic>
        <p:nvPicPr>
          <p:cNvPr id="2050" name="Picture 2" descr="Crossbow Master + Apache Prime : r/btd6">
            <a:extLst>
              <a:ext uri="{FF2B5EF4-FFF2-40B4-BE49-F238E27FC236}">
                <a16:creationId xmlns:a16="http://schemas.microsoft.com/office/drawing/2014/main" id="{3F16F562-2238-A301-83FE-9897875F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66" y="1212579"/>
            <a:ext cx="3545836" cy="33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H-64 Apache | Call of Duty Wiki | Fandom">
            <a:extLst>
              <a:ext uri="{FF2B5EF4-FFF2-40B4-BE49-F238E27FC236}">
                <a16:creationId xmlns:a16="http://schemas.microsoft.com/office/drawing/2014/main" id="{5D057F54-A122-CEC8-A766-BE2E559A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47" y="3316518"/>
            <a:ext cx="3521809" cy="2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981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3082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5" name="Picture 3084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7" name="Oval 3086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89" name="Picture 3088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91" name="Picture 3090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5" name="Rectangle 3094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6ACD4-8A5E-2AB6-A3BE-3659D091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284" y="2632220"/>
            <a:ext cx="7065296" cy="12665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EBEBEB"/>
                </a:solidFill>
              </a:rPr>
              <a:t>TF an AH-64D?</a:t>
            </a:r>
          </a:p>
        </p:txBody>
      </p:sp>
      <p:sp>
        <p:nvSpPr>
          <p:cNvPr id="3097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076" name="Picture 4" descr="Boeing AH-64 Apache - Wikipedia">
            <a:extLst>
              <a:ext uri="{FF2B5EF4-FFF2-40B4-BE49-F238E27FC236}">
                <a16:creationId xmlns:a16="http://schemas.microsoft.com/office/drawing/2014/main" id="{8513B527-DA00-35B1-106D-7FD9235DB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5" b="22179"/>
          <a:stretch/>
        </p:blipFill>
        <p:spPr bwMode="auto">
          <a:xfrm>
            <a:off x="3739" y="10"/>
            <a:ext cx="4480787" cy="2285989"/>
          </a:xfrm>
          <a:custGeom>
            <a:avLst/>
            <a:gdLst/>
            <a:ahLst/>
            <a:cxnLst/>
            <a:rect l="l" t="t" r="r" b="b"/>
            <a:pathLst>
              <a:path w="4480787" h="2285999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8269" y="2285999"/>
                </a:lnTo>
                <a:lnTo>
                  <a:pt x="0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309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8" name="Picture 6" descr="Boeing AH-64 Apache | Aircraft Wiki | Fandom">
            <a:extLst>
              <a:ext uri="{FF2B5EF4-FFF2-40B4-BE49-F238E27FC236}">
                <a16:creationId xmlns:a16="http://schemas.microsoft.com/office/drawing/2014/main" id="{B2B93C77-2A14-69E6-A8EA-7D1FF00BB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5" r="1" b="1966"/>
          <a:stretch/>
        </p:blipFill>
        <p:spPr bwMode="auto">
          <a:xfrm>
            <a:off x="3739" y="2282327"/>
            <a:ext cx="4263947" cy="2285998"/>
          </a:xfrm>
          <a:custGeom>
            <a:avLst/>
            <a:gdLst/>
            <a:ahLst/>
            <a:cxnLst/>
            <a:rect l="l" t="t" r="r" b="b"/>
            <a:pathLst>
              <a:path w="4263947" h="2285998">
                <a:moveTo>
                  <a:pt x="0" y="0"/>
                </a:moveTo>
                <a:lnTo>
                  <a:pt x="4248101" y="0"/>
                </a:lnTo>
                <a:lnTo>
                  <a:pt x="4246807" y="28329"/>
                </a:lnTo>
                <a:lnTo>
                  <a:pt x="4241932" y="177833"/>
                </a:lnTo>
                <a:lnTo>
                  <a:pt x="4237730" y="327338"/>
                </a:lnTo>
                <a:lnTo>
                  <a:pt x="4233696" y="475470"/>
                </a:lnTo>
                <a:lnTo>
                  <a:pt x="4231847" y="621546"/>
                </a:lnTo>
                <a:lnTo>
                  <a:pt x="4229830" y="767621"/>
                </a:lnTo>
                <a:lnTo>
                  <a:pt x="4228821" y="911639"/>
                </a:lnTo>
                <a:lnTo>
                  <a:pt x="4229830" y="1054285"/>
                </a:lnTo>
                <a:lnTo>
                  <a:pt x="4229830" y="1195560"/>
                </a:lnTo>
                <a:lnTo>
                  <a:pt x="4231847" y="1335463"/>
                </a:lnTo>
                <a:lnTo>
                  <a:pt x="4234872" y="1472623"/>
                </a:lnTo>
                <a:lnTo>
                  <a:pt x="4237730" y="1608412"/>
                </a:lnTo>
                <a:lnTo>
                  <a:pt x="4240924" y="1741457"/>
                </a:lnTo>
                <a:lnTo>
                  <a:pt x="4245798" y="1873816"/>
                </a:lnTo>
                <a:lnTo>
                  <a:pt x="4251009" y="2004118"/>
                </a:lnTo>
                <a:lnTo>
                  <a:pt x="4255715" y="2131677"/>
                </a:lnTo>
                <a:lnTo>
                  <a:pt x="4263947" y="2285998"/>
                </a:lnTo>
                <a:lnTo>
                  <a:pt x="0" y="2285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eveloping the Apache helicopter">
            <a:extLst>
              <a:ext uri="{FF2B5EF4-FFF2-40B4-BE49-F238E27FC236}">
                <a16:creationId xmlns:a16="http://schemas.microsoft.com/office/drawing/2014/main" id="{5985008D-2B4C-0E2B-F489-A83A36800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8" r="1" b="5589"/>
          <a:stretch/>
        </p:blipFill>
        <p:spPr bwMode="auto">
          <a:xfrm>
            <a:off x="3738" y="4568326"/>
            <a:ext cx="4481964" cy="2289675"/>
          </a:xfrm>
          <a:custGeom>
            <a:avLst/>
            <a:gdLst/>
            <a:ahLst/>
            <a:cxnLst/>
            <a:rect l="l" t="t" r="r" b="b"/>
            <a:pathLst>
              <a:path w="4481964" h="2289675">
                <a:moveTo>
                  <a:pt x="0" y="0"/>
                </a:moveTo>
                <a:lnTo>
                  <a:pt x="4263555" y="0"/>
                </a:lnTo>
                <a:lnTo>
                  <a:pt x="4268995" y="101973"/>
                </a:lnTo>
                <a:lnTo>
                  <a:pt x="4283114" y="340631"/>
                </a:lnTo>
                <a:lnTo>
                  <a:pt x="4297906" y="569688"/>
                </a:lnTo>
                <a:lnTo>
                  <a:pt x="4314211" y="786401"/>
                </a:lnTo>
                <a:lnTo>
                  <a:pt x="4331188" y="993513"/>
                </a:lnTo>
                <a:lnTo>
                  <a:pt x="4349509" y="1185537"/>
                </a:lnTo>
                <a:lnTo>
                  <a:pt x="4367495" y="1365902"/>
                </a:lnTo>
                <a:lnTo>
                  <a:pt x="4385480" y="1531866"/>
                </a:lnTo>
                <a:lnTo>
                  <a:pt x="4402457" y="1684113"/>
                </a:lnTo>
                <a:lnTo>
                  <a:pt x="4418594" y="1819216"/>
                </a:lnTo>
                <a:lnTo>
                  <a:pt x="4433890" y="1941288"/>
                </a:lnTo>
                <a:lnTo>
                  <a:pt x="4446665" y="2044158"/>
                </a:lnTo>
                <a:lnTo>
                  <a:pt x="4458767" y="2130569"/>
                </a:lnTo>
                <a:lnTo>
                  <a:pt x="4476081" y="2249213"/>
                </a:lnTo>
                <a:lnTo>
                  <a:pt x="4481964" y="2289675"/>
                </a:lnTo>
                <a:lnTo>
                  <a:pt x="3577807" y="2289675"/>
                </a:lnTo>
                <a:lnTo>
                  <a:pt x="0" y="22896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C0C5-982E-56A4-D367-852E625E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94" y="228783"/>
            <a:ext cx="9404723" cy="1400530"/>
          </a:xfrm>
        </p:spPr>
        <p:txBody>
          <a:bodyPr/>
          <a:lstStyle/>
          <a:p>
            <a:pPr algn="ctr"/>
            <a:r>
              <a:rPr lang="en-US"/>
              <a:t>Dimensioning (HELL)</a:t>
            </a:r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FE9A5D0-1A45-DF46-B284-FD5C7EB49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982"/>
            <a:ext cx="12192000" cy="57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9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66DCA137-72E4-91C6-1AAD-EC788C19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5" y="942392"/>
            <a:ext cx="6329548" cy="497321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57AF246-359A-03E0-A670-AD18AD1B3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93" y="0"/>
            <a:ext cx="5297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9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icture containing mountain, ground, outdoor, aircraft&#10;&#10;Description automatically generated">
            <a:extLst>
              <a:ext uri="{FF2B5EF4-FFF2-40B4-BE49-F238E27FC236}">
                <a16:creationId xmlns:a16="http://schemas.microsoft.com/office/drawing/2014/main" id="{D2077FBC-D09D-CC18-6505-4D6104DA2E9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28" b="-1"/>
          <a:stretch/>
        </p:blipFill>
        <p:spPr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pic>
        <p:nvPicPr>
          <p:cNvPr id="5" name="Picture 4" descr="A picture containing mountain, outdoor, nature, ground&#10;&#10;Description automatically generated">
            <a:extLst>
              <a:ext uri="{FF2B5EF4-FFF2-40B4-BE49-F238E27FC236}">
                <a16:creationId xmlns:a16="http://schemas.microsoft.com/office/drawing/2014/main" id="{748B2FF6-DF54-176A-C428-15DA6EAA53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"/>
          <a:stretch/>
        </p:blipFill>
        <p:spPr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</p:spPr>
      </p:pic>
      <p:sp>
        <p:nvSpPr>
          <p:cNvPr id="2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F272C-4D83-6182-460D-08A2449F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Renders</a:t>
            </a:r>
          </a:p>
        </p:txBody>
      </p:sp>
    </p:spTree>
    <p:extLst>
      <p:ext uri="{BB962C8B-B14F-4D97-AF65-F5344CB8AC3E}">
        <p14:creationId xmlns:p14="http://schemas.microsoft.com/office/powerpoint/2010/main" val="5158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1272-51DB-F922-E74C-BBDE381A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Decal and Colors</a:t>
            </a:r>
          </a:p>
        </p:txBody>
      </p:sp>
      <p:pic>
        <p:nvPicPr>
          <p:cNvPr id="5" name="Picture 4" descr="A black and red logo&#10;&#10;Description automatically generated with low confidence">
            <a:extLst>
              <a:ext uri="{FF2B5EF4-FFF2-40B4-BE49-F238E27FC236}">
                <a16:creationId xmlns:a16="http://schemas.microsoft.com/office/drawing/2014/main" id="{AF60BE94-2C23-3F50-AE11-DDEF1A781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463" y="3516506"/>
            <a:ext cx="6344817" cy="317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5A2217-DA5E-8939-83DC-DF504111E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4" r="9461"/>
          <a:stretch/>
        </p:blipFill>
        <p:spPr>
          <a:xfrm>
            <a:off x="886407" y="1794332"/>
            <a:ext cx="10011747" cy="172217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8018D4-1D50-CB22-55FE-6218FE4D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377" y="3736998"/>
            <a:ext cx="4132684" cy="295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5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79CB-D2D3-A770-F866-7DDE2C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Movie </a:t>
            </a:r>
            <a:br>
              <a:rPr lang="en-US" dirty="0"/>
            </a:br>
            <a:r>
              <a:rPr lang="en-US" dirty="0"/>
              <a:t>(apologies for the choppiness)</a:t>
            </a:r>
          </a:p>
        </p:txBody>
      </p:sp>
      <p:pic>
        <p:nvPicPr>
          <p:cNvPr id="4" name="movie">
            <a:hlinkClick r:id="" action="ppaction://media"/>
            <a:extLst>
              <a:ext uri="{FF2B5EF4-FFF2-40B4-BE49-F238E27FC236}">
                <a16:creationId xmlns:a16="http://schemas.microsoft.com/office/drawing/2014/main" id="{340E55EC-CF53-B76F-1746-9EC455D4BC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9118" y="1853248"/>
            <a:ext cx="9269594" cy="47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97</TotalTime>
  <Words>169</Words>
  <Application>Microsoft Office PowerPoint</Application>
  <PresentationFormat>Widescreen</PresentationFormat>
  <Paragraphs>19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Ion</vt:lpstr>
      <vt:lpstr>Boeing AH-64D Apache Longbow</vt:lpstr>
      <vt:lpstr>WHY?</vt:lpstr>
      <vt:lpstr>TF an AH-64D?</vt:lpstr>
      <vt:lpstr>Dimensioning (HELL)</vt:lpstr>
      <vt:lpstr>PowerPoint Presentation</vt:lpstr>
      <vt:lpstr>Renders</vt:lpstr>
      <vt:lpstr>Decal and Colors</vt:lpstr>
      <vt:lpstr>Movie  (apologies for the choppiness)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Boeing AH-64D Apache Longbow</dc:title>
  <dc:creator>Ash Miller</dc:creator>
  <cp:lastModifiedBy>Ash Miller</cp:lastModifiedBy>
  <cp:revision>2</cp:revision>
  <dcterms:created xsi:type="dcterms:W3CDTF">2022-12-14T14:19:20Z</dcterms:created>
  <dcterms:modified xsi:type="dcterms:W3CDTF">2022-12-14T15:56:35Z</dcterms:modified>
</cp:coreProperties>
</file>